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7BBE-BAD5-4C54-8C98-6E9168268164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2211C958-44BD-4281-9D79-5035BF453108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475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7BBE-BAD5-4C54-8C98-6E9168268164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C958-44BD-4281-9D79-5035BF453108}" type="slidenum">
              <a:rPr lang="es-ES" smtClean="0"/>
              <a:t>‹Nº›</a:t>
            </a:fld>
            <a:endParaRPr lang="es-E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73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7BBE-BAD5-4C54-8C98-6E9168268164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C958-44BD-4281-9D79-5035BF453108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838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7BBE-BAD5-4C54-8C98-6E9168268164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C958-44BD-4281-9D79-5035BF453108}" type="slidenum">
              <a:rPr lang="es-ES" smtClean="0"/>
              <a:t>‹Nº›</a:t>
            </a:fld>
            <a:endParaRPr lang="es-E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42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7BBE-BAD5-4C54-8C98-6E9168268164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C958-44BD-4281-9D79-5035BF453108}" type="slidenum">
              <a:rPr lang="es-ES" smtClean="0"/>
              <a:t>‹Nº›</a:t>
            </a:fld>
            <a:endParaRPr lang="es-E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4905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7BBE-BAD5-4C54-8C98-6E9168268164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C958-44BD-4281-9D79-5035BF453108}" type="slidenum">
              <a:rPr lang="es-ES" smtClean="0"/>
              <a:t>‹Nº›</a:t>
            </a:fld>
            <a:endParaRPr lang="es-E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55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7BBE-BAD5-4C54-8C98-6E9168268164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C958-44BD-4281-9D79-5035BF453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6047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7BBE-BAD5-4C54-8C98-6E9168268164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C958-44BD-4281-9D79-5035BF453108}" type="slidenum">
              <a:rPr lang="es-ES" smtClean="0"/>
              <a:t>‹Nº›</a:t>
            </a:fld>
            <a:endParaRPr lang="es-E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527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535D7BBE-BAD5-4C54-8C98-6E9168268164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C958-44BD-4281-9D79-5035BF453108}" type="slidenum">
              <a:rPr lang="es-ES" smtClean="0"/>
              <a:t>‹Nº›</a:t>
            </a:fld>
            <a:endParaRPr lang="es-E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21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7BBE-BAD5-4C54-8C98-6E9168268164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C958-44BD-4281-9D79-5035BF453108}" type="slidenum">
              <a:rPr lang="es-ES" smtClean="0"/>
              <a:t>‹Nº›</a:t>
            </a:fld>
            <a:endParaRPr lang="es-E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6054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7BBE-BAD5-4C54-8C98-6E9168268164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C958-44BD-4281-9D79-5035BF453108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7179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D7BBE-BAD5-4C54-8C98-6E9168268164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2211C958-44BD-4281-9D79-5035BF453108}" type="slidenum">
              <a:rPr lang="es-ES" smtClean="0"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90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mqrye0xQXxI" TargetMode="External"/><Relationship Id="rId3" Type="http://schemas.openxmlformats.org/officeDocument/2006/relationships/hyperlink" Target="https://www.ted.com/talks/chimamanda_ngozi_adichie_we_should_all_be_feminists?language=es" TargetMode="External"/><Relationship Id="rId7" Type="http://schemas.openxmlformats.org/officeDocument/2006/relationships/hyperlink" Target="https://www.europeana.eu/portal/en/exhibitions/pioneers#ve-anchor-intro_15016-j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roprofs.com/quiz-school/story.php?title=_95091" TargetMode="External"/><Relationship Id="rId5" Type="http://schemas.openxmlformats.org/officeDocument/2006/relationships/hyperlink" Target="https://www.youtube.com/watch?v=aGXt4DNeiMw" TargetMode="External"/><Relationship Id="rId4" Type="http://schemas.openxmlformats.org/officeDocument/2006/relationships/hyperlink" Target="https://www.internationalwomensday.com/Theme" TargetMode="External"/><Relationship Id="rId9" Type="http://schemas.openxmlformats.org/officeDocument/2006/relationships/hyperlink" Target="https://www.youtube.com/watch?v=SNPBTRKjbU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87D271C-52EC-4A0E-98C2-932CC26343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57" t="19328" r="33945" b="13272"/>
          <a:stretch/>
        </p:blipFill>
        <p:spPr>
          <a:xfrm>
            <a:off x="1761688" y="73096"/>
            <a:ext cx="9001388" cy="678490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BA096A7-ED41-4DD7-A5C2-500EC9543DC7}"/>
              </a:ext>
            </a:extLst>
          </p:cNvPr>
          <p:cNvSpPr txBox="1"/>
          <p:nvPr/>
        </p:nvSpPr>
        <p:spPr>
          <a:xfrm>
            <a:off x="0" y="422236"/>
            <a:ext cx="1535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linkClick r:id="rId3"/>
              </a:rPr>
              <a:t>We </a:t>
            </a:r>
            <a:r>
              <a:rPr lang="en-GB" dirty="0">
                <a:hlinkClick r:id="rId3"/>
              </a:rPr>
              <a:t>should</a:t>
            </a:r>
            <a:r>
              <a:rPr lang="es-ES" dirty="0">
                <a:hlinkClick r:id="rId3"/>
              </a:rPr>
              <a:t> al be </a:t>
            </a:r>
            <a:r>
              <a:rPr lang="es-ES" dirty="0" err="1">
                <a:hlinkClick r:id="rId3"/>
              </a:rPr>
              <a:t>feminists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88B5B04-95D9-463D-ACD6-452C0C9D9850}"/>
              </a:ext>
            </a:extLst>
          </p:cNvPr>
          <p:cNvSpPr txBox="1"/>
          <p:nvPr/>
        </p:nvSpPr>
        <p:spPr>
          <a:xfrm>
            <a:off x="0" y="1986662"/>
            <a:ext cx="1368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linkClick r:id="rId4"/>
              </a:rPr>
              <a:t>Balance </a:t>
            </a:r>
            <a:r>
              <a:rPr lang="es-ES" dirty="0" err="1">
                <a:hlinkClick r:id="rId4"/>
              </a:rPr>
              <a:t>for</a:t>
            </a:r>
            <a:r>
              <a:rPr lang="es-ES" dirty="0">
                <a:hlinkClick r:id="rId4"/>
              </a:rPr>
              <a:t> </a:t>
            </a:r>
            <a:r>
              <a:rPr lang="es-ES" dirty="0" err="1">
                <a:hlinkClick r:id="rId4"/>
              </a:rPr>
              <a:t>the</a:t>
            </a:r>
            <a:r>
              <a:rPr lang="es-ES" dirty="0">
                <a:hlinkClick r:id="rId4"/>
              </a:rPr>
              <a:t> </a:t>
            </a:r>
            <a:r>
              <a:rPr lang="es-ES" dirty="0" err="1">
                <a:hlinkClick r:id="rId4"/>
              </a:rPr>
              <a:t>better</a:t>
            </a:r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4B4B8F1-628C-4BEB-8897-09024AF3A8BA}"/>
              </a:ext>
            </a:extLst>
          </p:cNvPr>
          <p:cNvSpPr txBox="1"/>
          <p:nvPr/>
        </p:nvSpPr>
        <p:spPr>
          <a:xfrm>
            <a:off x="5718" y="3487672"/>
            <a:ext cx="1859308" cy="951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linkClick r:id="rId5"/>
              </a:rPr>
              <a:t>Mary </a:t>
            </a:r>
            <a:r>
              <a:rPr lang="es-ES" dirty="0" err="1">
                <a:hlinkClick r:id="rId5"/>
              </a:rPr>
              <a:t>Beard</a:t>
            </a:r>
            <a:r>
              <a:rPr lang="es-ES" dirty="0">
                <a:hlinkClick r:id="rId5"/>
              </a:rPr>
              <a:t> </a:t>
            </a:r>
            <a:r>
              <a:rPr lang="es-ES" dirty="0" err="1">
                <a:hlinkClick r:id="rId5"/>
              </a:rPr>
              <a:t>on</a:t>
            </a:r>
            <a:r>
              <a:rPr lang="es-ES" dirty="0">
                <a:hlinkClick r:id="rId5"/>
              </a:rPr>
              <a:t> </a:t>
            </a:r>
            <a:r>
              <a:rPr lang="es-ES" dirty="0" err="1">
                <a:hlinkClick r:id="rId5"/>
              </a:rPr>
              <a:t>her</a:t>
            </a:r>
            <a:r>
              <a:rPr lang="es-ES" dirty="0">
                <a:hlinkClick r:id="rId5"/>
              </a:rPr>
              <a:t> new </a:t>
            </a:r>
            <a:r>
              <a:rPr lang="es-ES" dirty="0" err="1">
                <a:hlinkClick r:id="rId5"/>
              </a:rPr>
              <a:t>book</a:t>
            </a:r>
            <a:r>
              <a:rPr lang="es-ES" dirty="0">
                <a:hlinkClick r:id="rId5"/>
              </a:rPr>
              <a:t> </a:t>
            </a:r>
            <a:r>
              <a:rPr lang="es-ES" i="1" dirty="0" err="1">
                <a:hlinkClick r:id="rId5"/>
              </a:rPr>
              <a:t>Women</a:t>
            </a:r>
            <a:r>
              <a:rPr lang="es-ES" i="1" dirty="0">
                <a:hlinkClick r:id="rId5"/>
              </a:rPr>
              <a:t> and </a:t>
            </a:r>
            <a:r>
              <a:rPr lang="es-ES" i="1" dirty="0" err="1">
                <a:hlinkClick r:id="rId5"/>
              </a:rPr>
              <a:t>Power</a:t>
            </a:r>
            <a:endParaRPr lang="es-ES" i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2981E3E-AD20-4B76-A78C-089AC9836FB4}"/>
              </a:ext>
            </a:extLst>
          </p:cNvPr>
          <p:cNvSpPr txBox="1"/>
          <p:nvPr/>
        </p:nvSpPr>
        <p:spPr>
          <a:xfrm>
            <a:off x="0" y="5293574"/>
            <a:ext cx="1690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linkClick r:id="rId6"/>
              </a:rPr>
              <a:t>Women’s Day Quiz</a:t>
            </a:r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A1B7F16-79D8-4C0F-AF79-E5DACF3B48D2}"/>
              </a:ext>
            </a:extLst>
          </p:cNvPr>
          <p:cNvSpPr txBox="1"/>
          <p:nvPr/>
        </p:nvSpPr>
        <p:spPr>
          <a:xfrm>
            <a:off x="10834079" y="283736"/>
            <a:ext cx="1352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linkClick r:id="rId7"/>
              </a:rPr>
              <a:t>Europeana Pioneers </a:t>
            </a:r>
            <a:r>
              <a:rPr lang="es-ES" dirty="0" err="1">
                <a:hlinkClick r:id="rId7"/>
              </a:rPr>
              <a:t>Exhibition</a:t>
            </a:r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ECD03FE-62E4-43A6-95D1-D9D8670D87EC}"/>
              </a:ext>
            </a:extLst>
          </p:cNvPr>
          <p:cNvSpPr txBox="1"/>
          <p:nvPr/>
        </p:nvSpPr>
        <p:spPr>
          <a:xfrm>
            <a:off x="10711929" y="2919920"/>
            <a:ext cx="159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>
                <a:hlinkClick r:id="rId8"/>
              </a:rPr>
              <a:t>Glass </a:t>
            </a:r>
            <a:r>
              <a:rPr lang="es-ES" i="1" dirty="0" err="1">
                <a:hlinkClick r:id="rId8"/>
              </a:rPr>
              <a:t>ceiling</a:t>
            </a:r>
            <a:r>
              <a:rPr lang="es-ES" i="1" dirty="0">
                <a:hlinkClick r:id="rId8"/>
              </a:rPr>
              <a:t> </a:t>
            </a:r>
            <a:r>
              <a:rPr lang="es-ES" dirty="0" err="1">
                <a:hlinkClick r:id="rId8"/>
              </a:rPr>
              <a:t>by</a:t>
            </a:r>
            <a:r>
              <a:rPr lang="es-ES" dirty="0">
                <a:hlinkClick r:id="rId8"/>
              </a:rPr>
              <a:t> Teresa Serrano</a:t>
            </a:r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E0ADF0D-824A-49A9-8067-93BD038E0335}"/>
              </a:ext>
            </a:extLst>
          </p:cNvPr>
          <p:cNvSpPr txBox="1"/>
          <p:nvPr/>
        </p:nvSpPr>
        <p:spPr>
          <a:xfrm>
            <a:off x="10736056" y="4842793"/>
            <a:ext cx="1532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hlinkClick r:id="rId9"/>
              </a:rPr>
              <a:t>Guerrilla </a:t>
            </a:r>
            <a:r>
              <a:rPr lang="es-ES" dirty="0" err="1">
                <a:hlinkClick r:id="rId9"/>
              </a:rPr>
              <a:t>Girls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8191783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50</TotalTime>
  <Words>31</Words>
  <Application>Microsoft Office PowerPoint</Application>
  <PresentationFormat>Panorámica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Gill Sans MT</vt:lpstr>
      <vt:lpstr>Galería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SALA PROFESORES 2</dc:creator>
  <cp:lastModifiedBy>SALA PROFESORES 2</cp:lastModifiedBy>
  <cp:revision>6</cp:revision>
  <dcterms:created xsi:type="dcterms:W3CDTF">2019-03-08T11:47:18Z</dcterms:created>
  <dcterms:modified xsi:type="dcterms:W3CDTF">2019-03-08T12:38:05Z</dcterms:modified>
</cp:coreProperties>
</file>